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sldIdLst>
    <p:sldId id="256" r:id="rId5"/>
    <p:sldId id="269" r:id="rId6"/>
    <p:sldId id="257" r:id="rId7"/>
    <p:sldId id="258" r:id="rId8"/>
    <p:sldId id="270" r:id="rId9"/>
    <p:sldId id="271" r:id="rId10"/>
    <p:sldId id="272" r:id="rId11"/>
    <p:sldId id="259" r:id="rId12"/>
    <p:sldId id="260" r:id="rId13"/>
    <p:sldId id="262"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snapToGrid="0">
      <p:cViewPr varScale="1">
        <p:scale>
          <a:sx n="108" d="100"/>
          <a:sy n="108" d="100"/>
        </p:scale>
        <p:origin x="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A44AA-7B44-4C6A-8E45-1D4360E100E0}"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F1041D84-036D-4C99-9F44-6591B12AF9AD}">
      <dgm:prSet/>
      <dgm:spPr/>
      <dgm:t>
        <a:bodyPr/>
        <a:lstStyle/>
        <a:p>
          <a:r>
            <a:rPr lang="nl-NL"/>
            <a:t>Afgelopen Sprint</a:t>
          </a:r>
          <a:endParaRPr lang="en-US"/>
        </a:p>
      </dgm:t>
    </dgm:pt>
    <dgm:pt modelId="{B322792F-B228-47DD-A19E-4417979C5367}" type="parTrans" cxnId="{44F21DE2-BDCE-46D0-88F6-F0561C284F17}">
      <dgm:prSet/>
      <dgm:spPr/>
      <dgm:t>
        <a:bodyPr/>
        <a:lstStyle/>
        <a:p>
          <a:endParaRPr lang="en-US"/>
        </a:p>
      </dgm:t>
    </dgm:pt>
    <dgm:pt modelId="{FE32F3CE-8862-453C-A83C-E6C4CC10271F}" type="sibTrans" cxnId="{44F21DE2-BDCE-46D0-88F6-F0561C284F17}">
      <dgm:prSet/>
      <dgm:spPr/>
      <dgm:t>
        <a:bodyPr/>
        <a:lstStyle/>
        <a:p>
          <a:endParaRPr lang="en-US"/>
        </a:p>
      </dgm:t>
    </dgm:pt>
    <dgm:pt modelId="{6395127E-9425-4E4D-A825-6DE9888D5708}">
      <dgm:prSet/>
      <dgm:spPr/>
      <dgm:t>
        <a:bodyPr/>
        <a:lstStyle/>
        <a:p>
          <a:r>
            <a:rPr lang="nl-NL"/>
            <a:t>Demo’s</a:t>
          </a:r>
          <a:endParaRPr lang="en-US"/>
        </a:p>
      </dgm:t>
    </dgm:pt>
    <dgm:pt modelId="{D37EE379-4C3E-4BE2-9DBB-37AD4EBEF7A3}" type="parTrans" cxnId="{8BAB5D6A-2E83-4D8D-B5FD-F2F903F4931C}">
      <dgm:prSet/>
      <dgm:spPr/>
      <dgm:t>
        <a:bodyPr/>
        <a:lstStyle/>
        <a:p>
          <a:endParaRPr lang="en-US"/>
        </a:p>
      </dgm:t>
    </dgm:pt>
    <dgm:pt modelId="{4B73D859-E836-4727-B5BB-6E4C2028B132}" type="sibTrans" cxnId="{8BAB5D6A-2E83-4D8D-B5FD-F2F903F4931C}">
      <dgm:prSet/>
      <dgm:spPr/>
      <dgm:t>
        <a:bodyPr/>
        <a:lstStyle/>
        <a:p>
          <a:endParaRPr lang="en-US"/>
        </a:p>
      </dgm:t>
    </dgm:pt>
    <dgm:pt modelId="{4EB9CECA-F548-41EA-8D74-27BCA268BEC8}">
      <dgm:prSet/>
      <dgm:spPr/>
      <dgm:t>
        <a:bodyPr/>
        <a:lstStyle/>
        <a:p>
          <a:r>
            <a:rPr lang="nl-NL"/>
            <a:t>Voortgang user stories</a:t>
          </a:r>
          <a:endParaRPr lang="en-US"/>
        </a:p>
      </dgm:t>
    </dgm:pt>
    <dgm:pt modelId="{263AE03A-BA95-45DB-8675-A7B4F7E0DE4E}" type="parTrans" cxnId="{F5BE37AC-5E91-431D-BCA7-6F16C0D3D7F7}">
      <dgm:prSet/>
      <dgm:spPr/>
      <dgm:t>
        <a:bodyPr/>
        <a:lstStyle/>
        <a:p>
          <a:endParaRPr lang="en-US"/>
        </a:p>
      </dgm:t>
    </dgm:pt>
    <dgm:pt modelId="{7544B1B7-6704-4DD7-BD3A-D91E59E728E3}" type="sibTrans" cxnId="{F5BE37AC-5E91-431D-BCA7-6F16C0D3D7F7}">
      <dgm:prSet/>
      <dgm:spPr/>
      <dgm:t>
        <a:bodyPr/>
        <a:lstStyle/>
        <a:p>
          <a:endParaRPr lang="en-US"/>
        </a:p>
      </dgm:t>
    </dgm:pt>
    <dgm:pt modelId="{B06F7A36-16A3-4FB7-A6F2-5EE5F845E2A0}">
      <dgm:prSet/>
      <dgm:spPr/>
      <dgm:t>
        <a:bodyPr/>
        <a:lstStyle/>
        <a:p>
          <a:r>
            <a:rPr lang="nl-NL"/>
            <a:t>Retrospective</a:t>
          </a:r>
          <a:endParaRPr lang="en-US"/>
        </a:p>
      </dgm:t>
    </dgm:pt>
    <dgm:pt modelId="{460049E4-946F-4E75-B49F-8568321AA4FE}" type="parTrans" cxnId="{67B933A1-0AE5-4C4D-A0B5-EBE0A80A2588}">
      <dgm:prSet/>
      <dgm:spPr/>
      <dgm:t>
        <a:bodyPr/>
        <a:lstStyle/>
        <a:p>
          <a:endParaRPr lang="en-US"/>
        </a:p>
      </dgm:t>
    </dgm:pt>
    <dgm:pt modelId="{E8B0655A-53FC-4E6E-82E3-745952A7FFA9}" type="sibTrans" cxnId="{67B933A1-0AE5-4C4D-A0B5-EBE0A80A2588}">
      <dgm:prSet/>
      <dgm:spPr/>
      <dgm:t>
        <a:bodyPr/>
        <a:lstStyle/>
        <a:p>
          <a:endParaRPr lang="en-US"/>
        </a:p>
      </dgm:t>
    </dgm:pt>
    <dgm:pt modelId="{774E9802-F0ED-4251-ACFD-96C2E4BE2B81}">
      <dgm:prSet/>
      <dgm:spPr/>
      <dgm:t>
        <a:bodyPr/>
        <a:lstStyle/>
        <a:p>
          <a:r>
            <a:rPr lang="nl-NL"/>
            <a:t>Volgende Sprint</a:t>
          </a:r>
          <a:endParaRPr lang="en-US"/>
        </a:p>
      </dgm:t>
    </dgm:pt>
    <dgm:pt modelId="{9FA6954E-0BBC-405F-89CC-A8CDC366307F}" type="parTrans" cxnId="{2A85D742-EF0E-40C9-9790-CE7A8BE3AD25}">
      <dgm:prSet/>
      <dgm:spPr/>
      <dgm:t>
        <a:bodyPr/>
        <a:lstStyle/>
        <a:p>
          <a:endParaRPr lang="en-US"/>
        </a:p>
      </dgm:t>
    </dgm:pt>
    <dgm:pt modelId="{FBBB005E-76D7-4295-A905-DD5C8267DDE3}" type="sibTrans" cxnId="{2A85D742-EF0E-40C9-9790-CE7A8BE3AD25}">
      <dgm:prSet/>
      <dgm:spPr/>
      <dgm:t>
        <a:bodyPr/>
        <a:lstStyle/>
        <a:p>
          <a:endParaRPr lang="en-US"/>
        </a:p>
      </dgm:t>
    </dgm:pt>
    <dgm:pt modelId="{3864E01A-4732-458C-A7E4-C8D804A0389B}" type="pres">
      <dgm:prSet presAssocID="{67DA44AA-7B44-4C6A-8E45-1D4360E100E0}" presName="vert0" presStyleCnt="0">
        <dgm:presLayoutVars>
          <dgm:dir/>
          <dgm:animOne val="branch"/>
          <dgm:animLvl val="lvl"/>
        </dgm:presLayoutVars>
      </dgm:prSet>
      <dgm:spPr/>
    </dgm:pt>
    <dgm:pt modelId="{49B59DA5-7B4B-42CE-8046-C2F335250FCC}" type="pres">
      <dgm:prSet presAssocID="{F1041D84-036D-4C99-9F44-6591B12AF9AD}" presName="thickLine" presStyleLbl="alignNode1" presStyleIdx="0" presStyleCnt="5"/>
      <dgm:spPr/>
    </dgm:pt>
    <dgm:pt modelId="{AC131272-9CCE-4D83-8594-92EF6523BC42}" type="pres">
      <dgm:prSet presAssocID="{F1041D84-036D-4C99-9F44-6591B12AF9AD}" presName="horz1" presStyleCnt="0"/>
      <dgm:spPr/>
    </dgm:pt>
    <dgm:pt modelId="{40848A1C-09E6-45A3-B202-2941E4141F6A}" type="pres">
      <dgm:prSet presAssocID="{F1041D84-036D-4C99-9F44-6591B12AF9AD}" presName="tx1" presStyleLbl="revTx" presStyleIdx="0" presStyleCnt="5"/>
      <dgm:spPr/>
    </dgm:pt>
    <dgm:pt modelId="{B86EF985-4AFB-4011-A22D-AA7E0435CDCC}" type="pres">
      <dgm:prSet presAssocID="{F1041D84-036D-4C99-9F44-6591B12AF9AD}" presName="vert1" presStyleCnt="0"/>
      <dgm:spPr/>
    </dgm:pt>
    <dgm:pt modelId="{AFAE369B-725F-4660-958B-1185EC50D468}" type="pres">
      <dgm:prSet presAssocID="{6395127E-9425-4E4D-A825-6DE9888D5708}" presName="thickLine" presStyleLbl="alignNode1" presStyleIdx="1" presStyleCnt="5"/>
      <dgm:spPr/>
    </dgm:pt>
    <dgm:pt modelId="{2D574E48-CF93-48E5-854A-CD970C54B46B}" type="pres">
      <dgm:prSet presAssocID="{6395127E-9425-4E4D-A825-6DE9888D5708}" presName="horz1" presStyleCnt="0"/>
      <dgm:spPr/>
    </dgm:pt>
    <dgm:pt modelId="{9083DD31-3468-419C-9D06-BFAA4284E75C}" type="pres">
      <dgm:prSet presAssocID="{6395127E-9425-4E4D-A825-6DE9888D5708}" presName="tx1" presStyleLbl="revTx" presStyleIdx="1" presStyleCnt="5"/>
      <dgm:spPr/>
    </dgm:pt>
    <dgm:pt modelId="{531F0789-D21E-427C-9B97-D38D20C6D3E3}" type="pres">
      <dgm:prSet presAssocID="{6395127E-9425-4E4D-A825-6DE9888D5708}" presName="vert1" presStyleCnt="0"/>
      <dgm:spPr/>
    </dgm:pt>
    <dgm:pt modelId="{CB7E08E1-7F1A-42DF-9E7C-67B68821F510}" type="pres">
      <dgm:prSet presAssocID="{4EB9CECA-F548-41EA-8D74-27BCA268BEC8}" presName="thickLine" presStyleLbl="alignNode1" presStyleIdx="2" presStyleCnt="5"/>
      <dgm:spPr/>
    </dgm:pt>
    <dgm:pt modelId="{D7DED5B1-C9FB-4F12-AC8D-6573E0522D23}" type="pres">
      <dgm:prSet presAssocID="{4EB9CECA-F548-41EA-8D74-27BCA268BEC8}" presName="horz1" presStyleCnt="0"/>
      <dgm:spPr/>
    </dgm:pt>
    <dgm:pt modelId="{BB4110CE-082E-4CF5-A870-379EADDF9829}" type="pres">
      <dgm:prSet presAssocID="{4EB9CECA-F548-41EA-8D74-27BCA268BEC8}" presName="tx1" presStyleLbl="revTx" presStyleIdx="2" presStyleCnt="5"/>
      <dgm:spPr/>
    </dgm:pt>
    <dgm:pt modelId="{6218ED1B-36BC-4AD8-A79A-8EDBF3181C6D}" type="pres">
      <dgm:prSet presAssocID="{4EB9CECA-F548-41EA-8D74-27BCA268BEC8}" presName="vert1" presStyleCnt="0"/>
      <dgm:spPr/>
    </dgm:pt>
    <dgm:pt modelId="{C35132EF-1B63-49A9-B24F-8D83F6AC78E8}" type="pres">
      <dgm:prSet presAssocID="{B06F7A36-16A3-4FB7-A6F2-5EE5F845E2A0}" presName="thickLine" presStyleLbl="alignNode1" presStyleIdx="3" presStyleCnt="5"/>
      <dgm:spPr/>
    </dgm:pt>
    <dgm:pt modelId="{6F4B6D39-E6D9-4B1B-BCA0-3F469DF9A6B1}" type="pres">
      <dgm:prSet presAssocID="{B06F7A36-16A3-4FB7-A6F2-5EE5F845E2A0}" presName="horz1" presStyleCnt="0"/>
      <dgm:spPr/>
    </dgm:pt>
    <dgm:pt modelId="{DFF207D5-F365-444F-9CC7-E6C594A14B1B}" type="pres">
      <dgm:prSet presAssocID="{B06F7A36-16A3-4FB7-A6F2-5EE5F845E2A0}" presName="tx1" presStyleLbl="revTx" presStyleIdx="3" presStyleCnt="5"/>
      <dgm:spPr/>
    </dgm:pt>
    <dgm:pt modelId="{565CA483-617D-4ED4-8260-249D8684425F}" type="pres">
      <dgm:prSet presAssocID="{B06F7A36-16A3-4FB7-A6F2-5EE5F845E2A0}" presName="vert1" presStyleCnt="0"/>
      <dgm:spPr/>
    </dgm:pt>
    <dgm:pt modelId="{0D5CEFA3-BEB2-479F-997C-27FBFB20ADC6}" type="pres">
      <dgm:prSet presAssocID="{774E9802-F0ED-4251-ACFD-96C2E4BE2B81}" presName="thickLine" presStyleLbl="alignNode1" presStyleIdx="4" presStyleCnt="5"/>
      <dgm:spPr/>
    </dgm:pt>
    <dgm:pt modelId="{96BBC346-FA44-4ACD-8AD0-CD5D28783017}" type="pres">
      <dgm:prSet presAssocID="{774E9802-F0ED-4251-ACFD-96C2E4BE2B81}" presName="horz1" presStyleCnt="0"/>
      <dgm:spPr/>
    </dgm:pt>
    <dgm:pt modelId="{C78AF888-B2B8-4AA9-B27F-70EFB4BEE8CF}" type="pres">
      <dgm:prSet presAssocID="{774E9802-F0ED-4251-ACFD-96C2E4BE2B81}" presName="tx1" presStyleLbl="revTx" presStyleIdx="4" presStyleCnt="5"/>
      <dgm:spPr/>
    </dgm:pt>
    <dgm:pt modelId="{8C4BC65B-974C-448E-8D90-9BA7AD5DC01E}" type="pres">
      <dgm:prSet presAssocID="{774E9802-F0ED-4251-ACFD-96C2E4BE2B81}" presName="vert1" presStyleCnt="0"/>
      <dgm:spPr/>
    </dgm:pt>
  </dgm:ptLst>
  <dgm:cxnLst>
    <dgm:cxn modelId="{16F3DE1B-2CC7-4E91-BF46-7B0285B3D6C9}" type="presOf" srcId="{67DA44AA-7B44-4C6A-8E45-1D4360E100E0}" destId="{3864E01A-4732-458C-A7E4-C8D804A0389B}" srcOrd="0" destOrd="0" presId="urn:microsoft.com/office/officeart/2008/layout/LinedList"/>
    <dgm:cxn modelId="{83CC2227-1390-4EB6-86B4-2526AA2D24D9}" type="presOf" srcId="{774E9802-F0ED-4251-ACFD-96C2E4BE2B81}" destId="{C78AF888-B2B8-4AA9-B27F-70EFB4BEE8CF}" srcOrd="0" destOrd="0" presId="urn:microsoft.com/office/officeart/2008/layout/LinedList"/>
    <dgm:cxn modelId="{2A85D742-EF0E-40C9-9790-CE7A8BE3AD25}" srcId="{67DA44AA-7B44-4C6A-8E45-1D4360E100E0}" destId="{774E9802-F0ED-4251-ACFD-96C2E4BE2B81}" srcOrd="4" destOrd="0" parTransId="{9FA6954E-0BBC-405F-89CC-A8CDC366307F}" sibTransId="{FBBB005E-76D7-4295-A905-DD5C8267DDE3}"/>
    <dgm:cxn modelId="{9FA5F663-1089-49DF-90DE-EFEC76EACA99}" type="presOf" srcId="{F1041D84-036D-4C99-9F44-6591B12AF9AD}" destId="{40848A1C-09E6-45A3-B202-2941E4141F6A}" srcOrd="0" destOrd="0" presId="urn:microsoft.com/office/officeart/2008/layout/LinedList"/>
    <dgm:cxn modelId="{7489E248-1A07-4FAD-88FA-5E066E50E256}" type="presOf" srcId="{6395127E-9425-4E4D-A825-6DE9888D5708}" destId="{9083DD31-3468-419C-9D06-BFAA4284E75C}" srcOrd="0" destOrd="0" presId="urn:microsoft.com/office/officeart/2008/layout/LinedList"/>
    <dgm:cxn modelId="{8BAB5D6A-2E83-4D8D-B5FD-F2F903F4931C}" srcId="{67DA44AA-7B44-4C6A-8E45-1D4360E100E0}" destId="{6395127E-9425-4E4D-A825-6DE9888D5708}" srcOrd="1" destOrd="0" parTransId="{D37EE379-4C3E-4BE2-9DBB-37AD4EBEF7A3}" sibTransId="{4B73D859-E836-4727-B5BB-6E4C2028B132}"/>
    <dgm:cxn modelId="{67B933A1-0AE5-4C4D-A0B5-EBE0A80A2588}" srcId="{67DA44AA-7B44-4C6A-8E45-1D4360E100E0}" destId="{B06F7A36-16A3-4FB7-A6F2-5EE5F845E2A0}" srcOrd="3" destOrd="0" parTransId="{460049E4-946F-4E75-B49F-8568321AA4FE}" sibTransId="{E8B0655A-53FC-4E6E-82E3-745952A7FFA9}"/>
    <dgm:cxn modelId="{F5BE37AC-5E91-431D-BCA7-6F16C0D3D7F7}" srcId="{67DA44AA-7B44-4C6A-8E45-1D4360E100E0}" destId="{4EB9CECA-F548-41EA-8D74-27BCA268BEC8}" srcOrd="2" destOrd="0" parTransId="{263AE03A-BA95-45DB-8675-A7B4F7E0DE4E}" sibTransId="{7544B1B7-6704-4DD7-BD3A-D91E59E728E3}"/>
    <dgm:cxn modelId="{8804CFC0-CFF2-4B99-A5DF-26FDF7D3423C}" type="presOf" srcId="{4EB9CECA-F548-41EA-8D74-27BCA268BEC8}" destId="{BB4110CE-082E-4CF5-A870-379EADDF9829}" srcOrd="0" destOrd="0" presId="urn:microsoft.com/office/officeart/2008/layout/LinedList"/>
    <dgm:cxn modelId="{44F21DE2-BDCE-46D0-88F6-F0561C284F17}" srcId="{67DA44AA-7B44-4C6A-8E45-1D4360E100E0}" destId="{F1041D84-036D-4C99-9F44-6591B12AF9AD}" srcOrd="0" destOrd="0" parTransId="{B322792F-B228-47DD-A19E-4417979C5367}" sibTransId="{FE32F3CE-8862-453C-A83C-E6C4CC10271F}"/>
    <dgm:cxn modelId="{07141FF8-9303-41E4-B4B1-3886EB6533CA}" type="presOf" srcId="{B06F7A36-16A3-4FB7-A6F2-5EE5F845E2A0}" destId="{DFF207D5-F365-444F-9CC7-E6C594A14B1B}" srcOrd="0" destOrd="0" presId="urn:microsoft.com/office/officeart/2008/layout/LinedList"/>
    <dgm:cxn modelId="{7106D1B3-51EF-4C5C-B649-3AFD1F84CBB6}" type="presParOf" srcId="{3864E01A-4732-458C-A7E4-C8D804A0389B}" destId="{49B59DA5-7B4B-42CE-8046-C2F335250FCC}" srcOrd="0" destOrd="0" presId="urn:microsoft.com/office/officeart/2008/layout/LinedList"/>
    <dgm:cxn modelId="{8416D9F0-B519-4DDB-83BC-06A185489F2B}" type="presParOf" srcId="{3864E01A-4732-458C-A7E4-C8D804A0389B}" destId="{AC131272-9CCE-4D83-8594-92EF6523BC42}" srcOrd="1" destOrd="0" presId="urn:microsoft.com/office/officeart/2008/layout/LinedList"/>
    <dgm:cxn modelId="{C5447DE1-7BA9-4B9D-9FCD-F0A500C2CE76}" type="presParOf" srcId="{AC131272-9CCE-4D83-8594-92EF6523BC42}" destId="{40848A1C-09E6-45A3-B202-2941E4141F6A}" srcOrd="0" destOrd="0" presId="urn:microsoft.com/office/officeart/2008/layout/LinedList"/>
    <dgm:cxn modelId="{7F4EA35D-0073-4384-8A48-8C07A473FF31}" type="presParOf" srcId="{AC131272-9CCE-4D83-8594-92EF6523BC42}" destId="{B86EF985-4AFB-4011-A22D-AA7E0435CDCC}" srcOrd="1" destOrd="0" presId="urn:microsoft.com/office/officeart/2008/layout/LinedList"/>
    <dgm:cxn modelId="{92624721-5B7E-4629-B08E-959202D2503E}" type="presParOf" srcId="{3864E01A-4732-458C-A7E4-C8D804A0389B}" destId="{AFAE369B-725F-4660-958B-1185EC50D468}" srcOrd="2" destOrd="0" presId="urn:microsoft.com/office/officeart/2008/layout/LinedList"/>
    <dgm:cxn modelId="{7EEDB6EE-C78C-4ADF-B112-D693E4C0750E}" type="presParOf" srcId="{3864E01A-4732-458C-A7E4-C8D804A0389B}" destId="{2D574E48-CF93-48E5-854A-CD970C54B46B}" srcOrd="3" destOrd="0" presId="urn:microsoft.com/office/officeart/2008/layout/LinedList"/>
    <dgm:cxn modelId="{429CA191-44CF-42B1-B64E-38B99E905818}" type="presParOf" srcId="{2D574E48-CF93-48E5-854A-CD970C54B46B}" destId="{9083DD31-3468-419C-9D06-BFAA4284E75C}" srcOrd="0" destOrd="0" presId="urn:microsoft.com/office/officeart/2008/layout/LinedList"/>
    <dgm:cxn modelId="{3E3B636E-D1C5-4AD4-8443-4EE473CC129E}" type="presParOf" srcId="{2D574E48-CF93-48E5-854A-CD970C54B46B}" destId="{531F0789-D21E-427C-9B97-D38D20C6D3E3}" srcOrd="1" destOrd="0" presId="urn:microsoft.com/office/officeart/2008/layout/LinedList"/>
    <dgm:cxn modelId="{C88A147B-E483-4089-B599-506A69C996C4}" type="presParOf" srcId="{3864E01A-4732-458C-A7E4-C8D804A0389B}" destId="{CB7E08E1-7F1A-42DF-9E7C-67B68821F510}" srcOrd="4" destOrd="0" presId="urn:microsoft.com/office/officeart/2008/layout/LinedList"/>
    <dgm:cxn modelId="{5FA7ECB8-69FE-4D87-B4E5-7B654C99B66D}" type="presParOf" srcId="{3864E01A-4732-458C-A7E4-C8D804A0389B}" destId="{D7DED5B1-C9FB-4F12-AC8D-6573E0522D23}" srcOrd="5" destOrd="0" presId="urn:microsoft.com/office/officeart/2008/layout/LinedList"/>
    <dgm:cxn modelId="{5AB6E121-9BCB-415C-AB98-1113D5F0F0FF}" type="presParOf" srcId="{D7DED5B1-C9FB-4F12-AC8D-6573E0522D23}" destId="{BB4110CE-082E-4CF5-A870-379EADDF9829}" srcOrd="0" destOrd="0" presId="urn:microsoft.com/office/officeart/2008/layout/LinedList"/>
    <dgm:cxn modelId="{D109887D-78D0-4687-ABDD-5926B0A3EB42}" type="presParOf" srcId="{D7DED5B1-C9FB-4F12-AC8D-6573E0522D23}" destId="{6218ED1B-36BC-4AD8-A79A-8EDBF3181C6D}" srcOrd="1" destOrd="0" presId="urn:microsoft.com/office/officeart/2008/layout/LinedList"/>
    <dgm:cxn modelId="{5BE1F15C-C3B8-48B1-8B29-44F7372E5ED4}" type="presParOf" srcId="{3864E01A-4732-458C-A7E4-C8D804A0389B}" destId="{C35132EF-1B63-49A9-B24F-8D83F6AC78E8}" srcOrd="6" destOrd="0" presId="urn:microsoft.com/office/officeart/2008/layout/LinedList"/>
    <dgm:cxn modelId="{21E515BD-F8E8-43FD-949F-17CE09CF3B0B}" type="presParOf" srcId="{3864E01A-4732-458C-A7E4-C8D804A0389B}" destId="{6F4B6D39-E6D9-4B1B-BCA0-3F469DF9A6B1}" srcOrd="7" destOrd="0" presId="urn:microsoft.com/office/officeart/2008/layout/LinedList"/>
    <dgm:cxn modelId="{3A25FA8F-1EBA-47E4-85DB-0A64BAD9AE03}" type="presParOf" srcId="{6F4B6D39-E6D9-4B1B-BCA0-3F469DF9A6B1}" destId="{DFF207D5-F365-444F-9CC7-E6C594A14B1B}" srcOrd="0" destOrd="0" presId="urn:microsoft.com/office/officeart/2008/layout/LinedList"/>
    <dgm:cxn modelId="{91D62EFA-74D5-4A5A-AA2E-C079BE1805B2}" type="presParOf" srcId="{6F4B6D39-E6D9-4B1B-BCA0-3F469DF9A6B1}" destId="{565CA483-617D-4ED4-8260-249D8684425F}" srcOrd="1" destOrd="0" presId="urn:microsoft.com/office/officeart/2008/layout/LinedList"/>
    <dgm:cxn modelId="{54688775-C2CE-476D-8B84-E672752AF200}" type="presParOf" srcId="{3864E01A-4732-458C-A7E4-C8D804A0389B}" destId="{0D5CEFA3-BEB2-479F-997C-27FBFB20ADC6}" srcOrd="8" destOrd="0" presId="urn:microsoft.com/office/officeart/2008/layout/LinedList"/>
    <dgm:cxn modelId="{004B3174-7274-4125-8203-26D2187533CE}" type="presParOf" srcId="{3864E01A-4732-458C-A7E4-C8D804A0389B}" destId="{96BBC346-FA44-4ACD-8AD0-CD5D28783017}" srcOrd="9" destOrd="0" presId="urn:microsoft.com/office/officeart/2008/layout/LinedList"/>
    <dgm:cxn modelId="{10092362-FB66-477A-B6DD-4CAC79482F24}" type="presParOf" srcId="{96BBC346-FA44-4ACD-8AD0-CD5D28783017}" destId="{C78AF888-B2B8-4AA9-B27F-70EFB4BEE8CF}" srcOrd="0" destOrd="0" presId="urn:microsoft.com/office/officeart/2008/layout/LinedList"/>
    <dgm:cxn modelId="{B5FFD282-F5C7-4654-96B6-83CF7671A967}" type="presParOf" srcId="{96BBC346-FA44-4ACD-8AD0-CD5D28783017}" destId="{8C4BC65B-974C-448E-8D90-9BA7AD5DC0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59DA5-7B4B-42CE-8046-C2F335250FCC}">
      <dsp:nvSpPr>
        <dsp:cNvPr id="0" name=""/>
        <dsp:cNvSpPr/>
      </dsp:nvSpPr>
      <dsp:spPr>
        <a:xfrm>
          <a:off x="0" y="562"/>
          <a:ext cx="604613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0848A1C-09E6-45A3-B202-2941E4141F6A}">
      <dsp:nvSpPr>
        <dsp:cNvPr id="0" name=""/>
        <dsp:cNvSpPr/>
      </dsp:nvSpPr>
      <dsp:spPr>
        <a:xfrm>
          <a:off x="0" y="562"/>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Afgelopen Sprint</a:t>
          </a:r>
          <a:endParaRPr lang="en-US" sz="4200" kern="1200"/>
        </a:p>
      </dsp:txBody>
      <dsp:txXfrm>
        <a:off x="0" y="562"/>
        <a:ext cx="6046132" cy="920948"/>
      </dsp:txXfrm>
    </dsp:sp>
    <dsp:sp modelId="{AFAE369B-725F-4660-958B-1185EC50D468}">
      <dsp:nvSpPr>
        <dsp:cNvPr id="0" name=""/>
        <dsp:cNvSpPr/>
      </dsp:nvSpPr>
      <dsp:spPr>
        <a:xfrm>
          <a:off x="0" y="921510"/>
          <a:ext cx="6046132" cy="0"/>
        </a:xfrm>
        <a:prstGeom prst="line">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w="9525" cap="rnd" cmpd="sng" algn="ctr">
          <a:solidFill>
            <a:schemeClr val="accent2">
              <a:hueOff val="-777537"/>
              <a:satOff val="-4113"/>
              <a:lumOff val="-156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83DD31-3468-419C-9D06-BFAA4284E75C}">
      <dsp:nvSpPr>
        <dsp:cNvPr id="0" name=""/>
        <dsp:cNvSpPr/>
      </dsp:nvSpPr>
      <dsp:spPr>
        <a:xfrm>
          <a:off x="0" y="921510"/>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Demo’s</a:t>
          </a:r>
          <a:endParaRPr lang="en-US" sz="4200" kern="1200"/>
        </a:p>
      </dsp:txBody>
      <dsp:txXfrm>
        <a:off x="0" y="921510"/>
        <a:ext cx="6046132" cy="920948"/>
      </dsp:txXfrm>
    </dsp:sp>
    <dsp:sp modelId="{CB7E08E1-7F1A-42DF-9E7C-67B68821F510}">
      <dsp:nvSpPr>
        <dsp:cNvPr id="0" name=""/>
        <dsp:cNvSpPr/>
      </dsp:nvSpPr>
      <dsp:spPr>
        <a:xfrm>
          <a:off x="0" y="1842458"/>
          <a:ext cx="6046132"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B4110CE-082E-4CF5-A870-379EADDF9829}">
      <dsp:nvSpPr>
        <dsp:cNvPr id="0" name=""/>
        <dsp:cNvSpPr/>
      </dsp:nvSpPr>
      <dsp:spPr>
        <a:xfrm>
          <a:off x="0" y="1842458"/>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Voortgang user stories</a:t>
          </a:r>
          <a:endParaRPr lang="en-US" sz="4200" kern="1200"/>
        </a:p>
      </dsp:txBody>
      <dsp:txXfrm>
        <a:off x="0" y="1842458"/>
        <a:ext cx="6046132" cy="920948"/>
      </dsp:txXfrm>
    </dsp:sp>
    <dsp:sp modelId="{C35132EF-1B63-49A9-B24F-8D83F6AC78E8}">
      <dsp:nvSpPr>
        <dsp:cNvPr id="0" name=""/>
        <dsp:cNvSpPr/>
      </dsp:nvSpPr>
      <dsp:spPr>
        <a:xfrm>
          <a:off x="0" y="2763407"/>
          <a:ext cx="6046132" cy="0"/>
        </a:xfrm>
        <a:prstGeom prst="line">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w="9525" cap="rnd" cmpd="sng" algn="ctr">
          <a:solidFill>
            <a:schemeClr val="accent2">
              <a:hueOff val="-2332611"/>
              <a:satOff val="-12340"/>
              <a:lumOff val="-470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FF207D5-F365-444F-9CC7-E6C594A14B1B}">
      <dsp:nvSpPr>
        <dsp:cNvPr id="0" name=""/>
        <dsp:cNvSpPr/>
      </dsp:nvSpPr>
      <dsp:spPr>
        <a:xfrm>
          <a:off x="0" y="2763407"/>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Retrospective</a:t>
          </a:r>
          <a:endParaRPr lang="en-US" sz="4200" kern="1200"/>
        </a:p>
      </dsp:txBody>
      <dsp:txXfrm>
        <a:off x="0" y="2763407"/>
        <a:ext cx="6046132" cy="920948"/>
      </dsp:txXfrm>
    </dsp:sp>
    <dsp:sp modelId="{0D5CEFA3-BEB2-479F-997C-27FBFB20ADC6}">
      <dsp:nvSpPr>
        <dsp:cNvPr id="0" name=""/>
        <dsp:cNvSpPr/>
      </dsp:nvSpPr>
      <dsp:spPr>
        <a:xfrm>
          <a:off x="0" y="3684355"/>
          <a:ext cx="604613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78AF888-B2B8-4AA9-B27F-70EFB4BEE8CF}">
      <dsp:nvSpPr>
        <dsp:cNvPr id="0" name=""/>
        <dsp:cNvSpPr/>
      </dsp:nvSpPr>
      <dsp:spPr>
        <a:xfrm>
          <a:off x="0" y="3684355"/>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Volgende Sprint</a:t>
          </a:r>
          <a:endParaRPr lang="en-US" sz="4200" kern="1200"/>
        </a:p>
      </dsp:txBody>
      <dsp:txXfrm>
        <a:off x="0" y="3684355"/>
        <a:ext cx="6046132" cy="9209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780973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853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337885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303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475852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0069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95968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063698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65919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9710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01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3695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7A092-F479-4C17-8DAB-26C19D8DEF50}" type="datetimeFigureOut">
              <a:rPr lang="nl-NL" smtClean="0"/>
              <a:t>9-12-2025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60248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7A092-F479-4C17-8DAB-26C19D8DEF50}" type="datetimeFigureOut">
              <a:rPr lang="nl-NL" smtClean="0"/>
              <a:t>9-12-2025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99950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A37A092-F479-4C17-8DAB-26C19D8DEF50}" type="datetimeFigureOut">
              <a:rPr lang="nl-NL" smtClean="0"/>
              <a:t>9-12-2025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24287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90466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636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37A092-F479-4C17-8DAB-26C19D8DEF50}" type="datetimeFigureOut">
              <a:rPr lang="nl-NL" smtClean="0"/>
              <a:t>9-12-2025</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EC4132-83FF-430E-8473-4C6C1D8D7455}" type="slidenum">
              <a:rPr lang="nl-NL" smtClean="0"/>
              <a:t>‹#›</a:t>
            </a:fld>
            <a:endParaRPr lang="nl-NL"/>
          </a:p>
        </p:txBody>
      </p:sp>
    </p:spTree>
    <p:extLst>
      <p:ext uri="{BB962C8B-B14F-4D97-AF65-F5344CB8AC3E}">
        <p14:creationId xmlns:p14="http://schemas.microsoft.com/office/powerpoint/2010/main" val="51971958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2FB4-AE30-2A16-C593-EB54DEF46B96}"/>
              </a:ext>
            </a:extLst>
          </p:cNvPr>
          <p:cNvSpPr>
            <a:spLocks noGrp="1"/>
          </p:cNvSpPr>
          <p:nvPr>
            <p:ph type="ctrTitle"/>
          </p:nvPr>
        </p:nvSpPr>
        <p:spPr>
          <a:xfrm>
            <a:off x="3962399" y="1964268"/>
            <a:ext cx="7197726" cy="2421464"/>
          </a:xfrm>
        </p:spPr>
        <p:txBody>
          <a:bodyPr/>
          <a:lstStyle/>
          <a:p>
            <a:r>
              <a:rPr lang="nl-NL" dirty="0"/>
              <a:t>Sprint review 4</a:t>
            </a:r>
          </a:p>
        </p:txBody>
      </p:sp>
      <p:sp>
        <p:nvSpPr>
          <p:cNvPr id="3" name="Subtitle 2">
            <a:extLst>
              <a:ext uri="{FF2B5EF4-FFF2-40B4-BE49-F238E27FC236}">
                <a16:creationId xmlns:a16="http://schemas.microsoft.com/office/drawing/2014/main" id="{571FF6E9-A07E-D9FC-FD58-83D34295F7C5}"/>
              </a:ext>
            </a:extLst>
          </p:cNvPr>
          <p:cNvSpPr>
            <a:spLocks noGrp="1"/>
          </p:cNvSpPr>
          <p:nvPr>
            <p:ph type="subTitle" idx="1"/>
          </p:nvPr>
        </p:nvSpPr>
        <p:spPr/>
        <p:txBody>
          <a:bodyPr/>
          <a:lstStyle/>
          <a:p>
            <a:r>
              <a:rPr lang="nl-NL" dirty="0"/>
              <a:t>Matthijs ‘t Hart, </a:t>
            </a:r>
            <a:r>
              <a:rPr lang="nl-NL" dirty="0" err="1"/>
              <a:t>Dax</a:t>
            </a:r>
            <a:r>
              <a:rPr lang="nl-NL" dirty="0"/>
              <a:t> Visser, </a:t>
            </a:r>
            <a:r>
              <a:rPr lang="nl-NL" dirty="0" err="1"/>
              <a:t>Kyrill</a:t>
            </a:r>
            <a:r>
              <a:rPr lang="nl-NL" dirty="0"/>
              <a:t> Kriek</a:t>
            </a:r>
            <a:br>
              <a:rPr lang="nl-NL" dirty="0"/>
            </a:br>
            <a:r>
              <a:rPr lang="nl-NL" dirty="0" err="1"/>
              <a:t>Floating</a:t>
            </a:r>
            <a:r>
              <a:rPr lang="nl-NL" dirty="0"/>
              <a:t> Farm</a:t>
            </a:r>
          </a:p>
        </p:txBody>
      </p:sp>
    </p:spTree>
    <p:extLst>
      <p:ext uri="{BB962C8B-B14F-4D97-AF65-F5344CB8AC3E}">
        <p14:creationId xmlns:p14="http://schemas.microsoft.com/office/powerpoint/2010/main" val="351930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6FE2-8D8C-7F98-35F4-2C37C5FA7FDA}"/>
              </a:ext>
            </a:extLst>
          </p:cNvPr>
          <p:cNvSpPr>
            <a:spLocks noGrp="1"/>
          </p:cNvSpPr>
          <p:nvPr>
            <p:ph type="title"/>
          </p:nvPr>
        </p:nvSpPr>
        <p:spPr/>
        <p:txBody>
          <a:bodyPr/>
          <a:lstStyle/>
          <a:p>
            <a:r>
              <a:rPr lang="nl-NL" dirty="0" err="1"/>
              <a:t>retrospective</a:t>
            </a:r>
            <a:endParaRPr lang="nl-NL" dirty="0"/>
          </a:p>
        </p:txBody>
      </p:sp>
      <p:sp>
        <p:nvSpPr>
          <p:cNvPr id="3" name="Content Placeholder 2">
            <a:extLst>
              <a:ext uri="{FF2B5EF4-FFF2-40B4-BE49-F238E27FC236}">
                <a16:creationId xmlns:a16="http://schemas.microsoft.com/office/drawing/2014/main" id="{D7A0D1E5-C72E-270B-6A56-8AB180F6AB69}"/>
              </a:ext>
            </a:extLst>
          </p:cNvPr>
          <p:cNvSpPr>
            <a:spLocks noGrp="1"/>
          </p:cNvSpPr>
          <p:nvPr>
            <p:ph idx="1"/>
          </p:nvPr>
        </p:nvSpPr>
        <p:spPr/>
        <p:txBody>
          <a:bodyPr/>
          <a:lstStyle/>
          <a:p>
            <a:r>
              <a:rPr lang="nl-NL" dirty="0"/>
              <a:t>Communicatie onderling</a:t>
            </a:r>
          </a:p>
          <a:p>
            <a:r>
              <a:rPr lang="nl-NL" dirty="0"/>
              <a:t>Communicatie opdrachtgever</a:t>
            </a:r>
          </a:p>
          <a:p>
            <a:pPr marL="0" indent="0">
              <a:buNone/>
            </a:pPr>
            <a:r>
              <a:rPr lang="nl-NL" dirty="0"/>
              <a:t>Waar zijn wij </a:t>
            </a:r>
            <a:r>
              <a:rPr lang="nl-NL" dirty="0" err="1"/>
              <a:t>tegenaangelopen</a:t>
            </a:r>
            <a:r>
              <a:rPr lang="nl-NL" dirty="0"/>
              <a:t>?</a:t>
            </a:r>
          </a:p>
          <a:p>
            <a:r>
              <a:rPr lang="nl-NL" dirty="0"/>
              <a:t>Budget</a:t>
            </a:r>
          </a:p>
        </p:txBody>
      </p:sp>
    </p:spTree>
    <p:extLst>
      <p:ext uri="{BB962C8B-B14F-4D97-AF65-F5344CB8AC3E}">
        <p14:creationId xmlns:p14="http://schemas.microsoft.com/office/powerpoint/2010/main" val="318888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89E1-D74D-5A9F-57D4-8DA7038326EE}"/>
              </a:ext>
            </a:extLst>
          </p:cNvPr>
          <p:cNvSpPr>
            <a:spLocks noGrp="1"/>
          </p:cNvSpPr>
          <p:nvPr>
            <p:ph type="title"/>
          </p:nvPr>
        </p:nvSpPr>
        <p:spPr/>
        <p:txBody>
          <a:bodyPr/>
          <a:lstStyle/>
          <a:p>
            <a:r>
              <a:rPr lang="nl-NL" dirty="0"/>
              <a:t>Volgende Sprint</a:t>
            </a:r>
          </a:p>
        </p:txBody>
      </p:sp>
      <p:sp>
        <p:nvSpPr>
          <p:cNvPr id="3" name="Content Placeholder 2">
            <a:extLst>
              <a:ext uri="{FF2B5EF4-FFF2-40B4-BE49-F238E27FC236}">
                <a16:creationId xmlns:a16="http://schemas.microsoft.com/office/drawing/2014/main" id="{06D64264-81B9-BCB7-DCFB-954A8780EB32}"/>
              </a:ext>
            </a:extLst>
          </p:cNvPr>
          <p:cNvSpPr>
            <a:spLocks noGrp="1"/>
          </p:cNvSpPr>
          <p:nvPr>
            <p:ph idx="1"/>
          </p:nvPr>
        </p:nvSpPr>
        <p:spPr/>
        <p:txBody>
          <a:bodyPr/>
          <a:lstStyle/>
          <a:p>
            <a:r>
              <a:rPr lang="nl-NL" dirty="0"/>
              <a:t>Prototype 2</a:t>
            </a:r>
          </a:p>
          <a:p>
            <a:r>
              <a:rPr lang="nl-NL" dirty="0"/>
              <a:t>Testen met prototype 2 -&gt; testplan afronden/uitvoeren</a:t>
            </a:r>
          </a:p>
          <a:p>
            <a:r>
              <a:rPr lang="nl-NL" dirty="0"/>
              <a:t>Limieten opzoeken -&gt; tot waar werkt het? </a:t>
            </a:r>
          </a:p>
        </p:txBody>
      </p:sp>
    </p:spTree>
    <p:extLst>
      <p:ext uri="{BB962C8B-B14F-4D97-AF65-F5344CB8AC3E}">
        <p14:creationId xmlns:p14="http://schemas.microsoft.com/office/powerpoint/2010/main" val="171404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C221-29AC-C68A-DE18-FFAB64C299EB}"/>
              </a:ext>
            </a:extLst>
          </p:cNvPr>
          <p:cNvSpPr>
            <a:spLocks noGrp="1"/>
          </p:cNvSpPr>
          <p:nvPr>
            <p:ph type="title"/>
          </p:nvPr>
        </p:nvSpPr>
        <p:spPr/>
        <p:txBody>
          <a:bodyPr/>
          <a:lstStyle/>
          <a:p>
            <a:r>
              <a:rPr lang="nl-NL" dirty="0"/>
              <a:t>Vragen?</a:t>
            </a:r>
          </a:p>
        </p:txBody>
      </p:sp>
      <p:sp>
        <p:nvSpPr>
          <p:cNvPr id="3" name="Content Placeholder 2">
            <a:extLst>
              <a:ext uri="{FF2B5EF4-FFF2-40B4-BE49-F238E27FC236}">
                <a16:creationId xmlns:a16="http://schemas.microsoft.com/office/drawing/2014/main" id="{768CC878-EE76-9B51-B735-FB5D5DFB94BA}"/>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310371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7615-3D95-9288-3494-F58B31754AED}"/>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Recap</a:t>
            </a:r>
          </a:p>
        </p:txBody>
      </p:sp>
      <p:sp>
        <p:nvSpPr>
          <p:cNvPr id="3" name="Content Placeholder 2">
            <a:extLst>
              <a:ext uri="{FF2B5EF4-FFF2-40B4-BE49-F238E27FC236}">
                <a16:creationId xmlns:a16="http://schemas.microsoft.com/office/drawing/2014/main" id="{F0D5F587-718E-8155-3A8F-2D329323EF03}"/>
              </a:ext>
            </a:extLst>
          </p:cNvPr>
          <p:cNvSpPr>
            <a:spLocks noGrp="1"/>
          </p:cNvSpPr>
          <p:nvPr>
            <p:ph idx="1"/>
          </p:nvPr>
        </p:nvSpPr>
        <p:spPr>
          <a:xfrm>
            <a:off x="1751012" y="5516211"/>
            <a:ext cx="8676222" cy="722243"/>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Floating Farm?</a:t>
            </a:r>
          </a:p>
        </p:txBody>
      </p:sp>
      <p:pic>
        <p:nvPicPr>
          <p:cNvPr id="5" name="Afbeelding 4" descr="Afbeelding met buitenshuis, plant, staal&#10;&#10;Door AI gegenereerde inhoud is mogelijk onjuist.">
            <a:extLst>
              <a:ext uri="{FF2B5EF4-FFF2-40B4-BE49-F238E27FC236}">
                <a16:creationId xmlns:a16="http://schemas.microsoft.com/office/drawing/2014/main" id="{3BE6EB31-DD18-B678-8AFC-57EDDEF3E305}"/>
              </a:ext>
            </a:extLst>
          </p:cNvPr>
          <p:cNvPicPr>
            <a:picLocks noChangeAspect="1"/>
          </p:cNvPicPr>
          <p:nvPr/>
        </p:nvPicPr>
        <p:blipFill>
          <a:blip r:embed="rId2">
            <a:extLst>
              <a:ext uri="{28A0092B-C50C-407E-A947-70E740481C1C}">
                <a14:useLocalDpi xmlns:a14="http://schemas.microsoft.com/office/drawing/2010/main" val="0"/>
              </a:ext>
            </a:extLst>
          </a:blip>
          <a:srcRect t="32637" b="14650"/>
          <a:stretch>
            <a:fillRect/>
          </a:stretch>
        </p:blipFill>
        <p:spPr>
          <a:xfrm>
            <a:off x="20" y="10"/>
            <a:ext cx="12191980" cy="4273816"/>
          </a:xfrm>
          <a:prstGeom prst="rect">
            <a:avLst/>
          </a:prstGeom>
        </p:spPr>
      </p:pic>
    </p:spTree>
    <p:extLst>
      <p:ext uri="{BB962C8B-B14F-4D97-AF65-F5344CB8AC3E}">
        <p14:creationId xmlns:p14="http://schemas.microsoft.com/office/powerpoint/2010/main" val="296451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5603-2790-B12B-B0B5-1414FE360844}"/>
              </a:ext>
            </a:extLst>
          </p:cNvPr>
          <p:cNvSpPr>
            <a:spLocks noGrp="1"/>
          </p:cNvSpPr>
          <p:nvPr>
            <p:ph type="title"/>
          </p:nvPr>
        </p:nvSpPr>
        <p:spPr>
          <a:xfrm>
            <a:off x="669851" y="1430179"/>
            <a:ext cx="3029313" cy="3675908"/>
          </a:xfrm>
        </p:spPr>
        <p:txBody>
          <a:bodyPr anchor="ctr">
            <a:normAutofit/>
          </a:bodyPr>
          <a:lstStyle/>
          <a:p>
            <a:r>
              <a:rPr lang="nl-NL" sz="4000"/>
              <a:t>Inhoud</a:t>
            </a:r>
          </a:p>
        </p:txBody>
      </p:sp>
      <p:graphicFrame>
        <p:nvGraphicFramePr>
          <p:cNvPr id="5" name="Content Placeholder 2">
            <a:extLst>
              <a:ext uri="{FF2B5EF4-FFF2-40B4-BE49-F238E27FC236}">
                <a16:creationId xmlns:a16="http://schemas.microsoft.com/office/drawing/2014/main" id="{FE64420E-8580-DE79-BAC2-DC432FEEDB42}"/>
              </a:ext>
            </a:extLst>
          </p:cNvPr>
          <p:cNvGraphicFramePr>
            <a:graphicFrameLocks noGrp="1"/>
          </p:cNvGraphicFramePr>
          <p:nvPr>
            <p:ph idx="1"/>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62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7DEE-8A82-8133-814C-C22C9822A41D}"/>
              </a:ext>
            </a:extLst>
          </p:cNvPr>
          <p:cNvSpPr>
            <a:spLocks noGrp="1"/>
          </p:cNvSpPr>
          <p:nvPr>
            <p:ph type="title"/>
          </p:nvPr>
        </p:nvSpPr>
        <p:spPr/>
        <p:txBody>
          <a:bodyPr/>
          <a:lstStyle/>
          <a:p>
            <a:r>
              <a:rPr lang="nl-NL" dirty="0"/>
              <a:t>Afgelopen Sprint</a:t>
            </a:r>
          </a:p>
        </p:txBody>
      </p:sp>
      <p:sp>
        <p:nvSpPr>
          <p:cNvPr id="3" name="Content Placeholder 2">
            <a:extLst>
              <a:ext uri="{FF2B5EF4-FFF2-40B4-BE49-F238E27FC236}">
                <a16:creationId xmlns:a16="http://schemas.microsoft.com/office/drawing/2014/main" id="{027EC2D2-23D9-2582-009F-C9AA32E67A48}"/>
              </a:ext>
            </a:extLst>
          </p:cNvPr>
          <p:cNvSpPr>
            <a:spLocks noGrp="1"/>
          </p:cNvSpPr>
          <p:nvPr>
            <p:ph idx="1"/>
          </p:nvPr>
        </p:nvSpPr>
        <p:spPr/>
        <p:txBody>
          <a:bodyPr/>
          <a:lstStyle/>
          <a:p>
            <a:r>
              <a:rPr lang="nl-NL" dirty="0"/>
              <a:t>Algoritme</a:t>
            </a:r>
          </a:p>
          <a:p>
            <a:r>
              <a:rPr lang="nl-NL" dirty="0"/>
              <a:t>Beslissingen?</a:t>
            </a:r>
          </a:p>
          <a:p>
            <a:r>
              <a:rPr lang="nl-NL" dirty="0"/>
              <a:t>Nieuw schaalmodel</a:t>
            </a:r>
          </a:p>
          <a:p>
            <a:r>
              <a:rPr lang="nl-NL" dirty="0"/>
              <a:t>Testplan</a:t>
            </a:r>
          </a:p>
          <a:p>
            <a:pPr marL="0" indent="0">
              <a:buNone/>
            </a:pPr>
            <a:endParaRPr lang="nl-NL" dirty="0"/>
          </a:p>
        </p:txBody>
      </p:sp>
    </p:spTree>
    <p:extLst>
      <p:ext uri="{BB962C8B-B14F-4D97-AF65-F5344CB8AC3E}">
        <p14:creationId xmlns:p14="http://schemas.microsoft.com/office/powerpoint/2010/main" val="418447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C20F-8320-E069-4C2C-DC1F5C3FA5D2}"/>
              </a:ext>
            </a:extLst>
          </p:cNvPr>
          <p:cNvSpPr>
            <a:spLocks noGrp="1"/>
          </p:cNvSpPr>
          <p:nvPr>
            <p:ph type="title"/>
          </p:nvPr>
        </p:nvSpPr>
        <p:spPr>
          <a:xfrm>
            <a:off x="89148" y="-108857"/>
            <a:ext cx="10131425" cy="1456267"/>
          </a:xfrm>
        </p:spPr>
        <p:txBody>
          <a:bodyPr/>
          <a:lstStyle/>
          <a:p>
            <a:r>
              <a:rPr lang="nl-NL" dirty="0"/>
              <a:t>Algoritme</a:t>
            </a:r>
          </a:p>
        </p:txBody>
      </p:sp>
      <p:sp>
        <p:nvSpPr>
          <p:cNvPr id="3" name="Content Placeholder 2">
            <a:extLst>
              <a:ext uri="{FF2B5EF4-FFF2-40B4-BE49-F238E27FC236}">
                <a16:creationId xmlns:a16="http://schemas.microsoft.com/office/drawing/2014/main" id="{EB33CD7F-73C2-1052-81EA-71BECB08DE7E}"/>
              </a:ext>
            </a:extLst>
          </p:cNvPr>
          <p:cNvSpPr>
            <a:spLocks noGrp="1"/>
          </p:cNvSpPr>
          <p:nvPr>
            <p:ph idx="1"/>
          </p:nvPr>
        </p:nvSpPr>
        <p:spPr>
          <a:xfrm>
            <a:off x="89148" y="1206939"/>
            <a:ext cx="2594015" cy="923329"/>
          </a:xfrm>
        </p:spPr>
        <p:txBody>
          <a:bodyPr>
            <a:normAutofit/>
          </a:bodyPr>
          <a:lstStyle/>
          <a:p>
            <a:r>
              <a:rPr lang="nl-NL" dirty="0"/>
              <a:t>Implementatie</a:t>
            </a:r>
          </a:p>
        </p:txBody>
      </p:sp>
      <p:sp>
        <p:nvSpPr>
          <p:cNvPr id="4" name="TextBox 3">
            <a:extLst>
              <a:ext uri="{FF2B5EF4-FFF2-40B4-BE49-F238E27FC236}">
                <a16:creationId xmlns:a16="http://schemas.microsoft.com/office/drawing/2014/main" id="{7BBDFDEA-BD19-6C8B-9061-0715F5EDAFE4}"/>
              </a:ext>
            </a:extLst>
          </p:cNvPr>
          <p:cNvSpPr txBox="1"/>
          <p:nvPr/>
        </p:nvSpPr>
        <p:spPr>
          <a:xfrm>
            <a:off x="0" y="5867400"/>
            <a:ext cx="8407729" cy="923330"/>
          </a:xfrm>
          <a:prstGeom prst="rect">
            <a:avLst/>
          </a:prstGeom>
          <a:noFill/>
        </p:spPr>
        <p:txBody>
          <a:bodyPr wrap="square" rtlCol="0">
            <a:spAutoFit/>
          </a:bodyPr>
          <a:lstStyle/>
          <a:p>
            <a:r>
              <a:rPr lang="nl-NL" dirty="0"/>
              <a:t>Als systeemeigenaar wil ik dat het systeem uit zichzelf de boerderij stabiliseert op basis van de gemeten data, zodat deze niet door een mens geregeld hoeft te worden en altijd nauwkeurig zal zijn. (</a:t>
            </a:r>
            <a:r>
              <a:rPr lang="nl-NL" dirty="0" err="1"/>
              <a:t>Requirement</a:t>
            </a:r>
            <a:r>
              <a:rPr lang="nl-NL" dirty="0"/>
              <a:t> 5)</a:t>
            </a:r>
          </a:p>
        </p:txBody>
      </p:sp>
      <p:pic>
        <p:nvPicPr>
          <p:cNvPr id="5" name="VID20251128135058">
            <a:hlinkClick r:id="" action="ppaction://media"/>
            <a:extLst>
              <a:ext uri="{FF2B5EF4-FFF2-40B4-BE49-F238E27FC236}">
                <a16:creationId xmlns:a16="http://schemas.microsoft.com/office/drawing/2014/main" id="{5E16E093-621C-181A-BDCA-A8ADAEF7DA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3163" y="67270"/>
            <a:ext cx="9419689" cy="5294439"/>
          </a:xfrm>
          <a:prstGeom prst="rect">
            <a:avLst/>
          </a:prstGeom>
        </p:spPr>
      </p:pic>
    </p:spTree>
    <p:extLst>
      <p:ext uri="{BB962C8B-B14F-4D97-AF65-F5344CB8AC3E}">
        <p14:creationId xmlns:p14="http://schemas.microsoft.com/office/powerpoint/2010/main" val="16749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15B5-53C3-812D-73AB-297375762F1B}"/>
              </a:ext>
            </a:extLst>
          </p:cNvPr>
          <p:cNvSpPr>
            <a:spLocks noGrp="1"/>
          </p:cNvSpPr>
          <p:nvPr>
            <p:ph type="title"/>
          </p:nvPr>
        </p:nvSpPr>
        <p:spPr>
          <a:xfrm>
            <a:off x="685801" y="591788"/>
            <a:ext cx="10131425" cy="1456267"/>
          </a:xfrm>
        </p:spPr>
        <p:txBody>
          <a:bodyPr wrap="square">
            <a:normAutofit/>
          </a:bodyPr>
          <a:lstStyle/>
          <a:p>
            <a:r>
              <a:rPr lang="nl-NL" dirty="0"/>
              <a:t>Beslissingen over 2</a:t>
            </a:r>
            <a:r>
              <a:rPr lang="nl-NL" baseline="30000" dirty="0"/>
              <a:t>e</a:t>
            </a:r>
            <a:r>
              <a:rPr lang="nl-NL" dirty="0"/>
              <a:t> prototype</a:t>
            </a:r>
          </a:p>
        </p:txBody>
      </p:sp>
      <p:sp>
        <p:nvSpPr>
          <p:cNvPr id="3" name="Content Placeholder 2">
            <a:extLst>
              <a:ext uri="{FF2B5EF4-FFF2-40B4-BE49-F238E27FC236}">
                <a16:creationId xmlns:a16="http://schemas.microsoft.com/office/drawing/2014/main" id="{D3C7EACB-F773-12AD-3894-9D3DD28604DA}"/>
              </a:ext>
            </a:extLst>
          </p:cNvPr>
          <p:cNvSpPr>
            <a:spLocks noGrp="1"/>
          </p:cNvSpPr>
          <p:nvPr>
            <p:ph idx="1"/>
          </p:nvPr>
        </p:nvSpPr>
        <p:spPr/>
        <p:txBody>
          <a:bodyPr/>
          <a:lstStyle/>
          <a:p>
            <a:r>
              <a:rPr lang="nl-NL" dirty="0"/>
              <a:t>Ander materiaal?</a:t>
            </a:r>
          </a:p>
          <a:p>
            <a:r>
              <a:rPr lang="nl-NL" dirty="0"/>
              <a:t>Kosten</a:t>
            </a:r>
          </a:p>
          <a:p>
            <a:endParaRPr lang="nl-NL" dirty="0"/>
          </a:p>
        </p:txBody>
      </p:sp>
    </p:spTree>
    <p:extLst>
      <p:ext uri="{BB962C8B-B14F-4D97-AF65-F5344CB8AC3E}">
        <p14:creationId xmlns:p14="http://schemas.microsoft.com/office/powerpoint/2010/main" val="286676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8B82-5B3B-65FB-0651-C08A09F4BAC9}"/>
              </a:ext>
            </a:extLst>
          </p:cNvPr>
          <p:cNvSpPr>
            <a:spLocks noGrp="1"/>
          </p:cNvSpPr>
          <p:nvPr>
            <p:ph type="title"/>
          </p:nvPr>
        </p:nvSpPr>
        <p:spPr/>
        <p:txBody>
          <a:bodyPr/>
          <a:lstStyle/>
          <a:p>
            <a:r>
              <a:rPr lang="nl-NL" dirty="0"/>
              <a:t>Testplan</a:t>
            </a:r>
          </a:p>
        </p:txBody>
      </p:sp>
      <p:pic>
        <p:nvPicPr>
          <p:cNvPr id="5" name="Content Placeholder 4">
            <a:extLst>
              <a:ext uri="{FF2B5EF4-FFF2-40B4-BE49-F238E27FC236}">
                <a16:creationId xmlns:a16="http://schemas.microsoft.com/office/drawing/2014/main" id="{7967893E-C9C2-C792-1CDC-74CA6CBD27F4}"/>
              </a:ext>
            </a:extLst>
          </p:cNvPr>
          <p:cNvPicPr>
            <a:picLocks noGrp="1" noChangeAspect="1"/>
          </p:cNvPicPr>
          <p:nvPr>
            <p:ph idx="1"/>
          </p:nvPr>
        </p:nvPicPr>
        <p:blipFill>
          <a:blip r:embed="rId2"/>
          <a:stretch>
            <a:fillRect/>
          </a:stretch>
        </p:blipFill>
        <p:spPr>
          <a:xfrm>
            <a:off x="5358984" y="106552"/>
            <a:ext cx="5050830" cy="6751448"/>
          </a:xfrm>
        </p:spPr>
      </p:pic>
      <p:sp>
        <p:nvSpPr>
          <p:cNvPr id="6" name="TextBox 5">
            <a:extLst>
              <a:ext uri="{FF2B5EF4-FFF2-40B4-BE49-F238E27FC236}">
                <a16:creationId xmlns:a16="http://schemas.microsoft.com/office/drawing/2014/main" id="{B53F1E63-9AD9-6DEC-EB05-FAC7F8D37A0E}"/>
              </a:ext>
            </a:extLst>
          </p:cNvPr>
          <p:cNvSpPr txBox="1"/>
          <p:nvPr/>
        </p:nvSpPr>
        <p:spPr>
          <a:xfrm>
            <a:off x="981856" y="2548328"/>
            <a:ext cx="866006" cy="369332"/>
          </a:xfrm>
          <a:prstGeom prst="rect">
            <a:avLst/>
          </a:prstGeom>
          <a:noFill/>
        </p:spPr>
        <p:txBody>
          <a:bodyPr wrap="none" rtlCol="0">
            <a:spAutoFit/>
          </a:bodyPr>
          <a:lstStyle/>
          <a:p>
            <a:r>
              <a:rPr lang="nl-NL" dirty="0"/>
              <a:t>Testen!</a:t>
            </a:r>
          </a:p>
        </p:txBody>
      </p:sp>
    </p:spTree>
    <p:extLst>
      <p:ext uri="{BB962C8B-B14F-4D97-AF65-F5344CB8AC3E}">
        <p14:creationId xmlns:p14="http://schemas.microsoft.com/office/powerpoint/2010/main" val="72783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CB48-81CE-C17F-4E1B-E16F9FA67892}"/>
              </a:ext>
            </a:extLst>
          </p:cNvPr>
          <p:cNvSpPr>
            <a:spLocks noGrp="1"/>
          </p:cNvSpPr>
          <p:nvPr>
            <p:ph type="title"/>
          </p:nvPr>
        </p:nvSpPr>
        <p:spPr/>
        <p:txBody>
          <a:bodyPr/>
          <a:lstStyle/>
          <a:p>
            <a:r>
              <a:rPr lang="nl-NL" dirty="0"/>
              <a:t>Demo(‘s)</a:t>
            </a:r>
          </a:p>
        </p:txBody>
      </p:sp>
      <p:sp>
        <p:nvSpPr>
          <p:cNvPr id="3" name="Content Placeholder 2">
            <a:extLst>
              <a:ext uri="{FF2B5EF4-FFF2-40B4-BE49-F238E27FC236}">
                <a16:creationId xmlns:a16="http://schemas.microsoft.com/office/drawing/2014/main" id="{61C39565-22DD-20A2-B34E-1FA28051EFE6}"/>
              </a:ext>
            </a:extLst>
          </p:cNvPr>
          <p:cNvSpPr>
            <a:spLocks noGrp="1"/>
          </p:cNvSpPr>
          <p:nvPr>
            <p:ph idx="1"/>
          </p:nvPr>
        </p:nvSpPr>
        <p:spPr/>
        <p:txBody>
          <a:bodyPr/>
          <a:lstStyle/>
          <a:p>
            <a:r>
              <a:rPr lang="nl-NL" dirty="0"/>
              <a:t>(Demo’s) [</a:t>
            </a:r>
            <a:r>
              <a:rPr lang="nl-NL" b="1" dirty="0"/>
              <a:t>altijd video </a:t>
            </a:r>
            <a:r>
              <a:rPr lang="nl-NL" b="1" dirty="0" err="1"/>
              <a:t>backup</a:t>
            </a:r>
            <a:r>
              <a:rPr lang="nl-NL" b="1" dirty="0"/>
              <a:t> hebben</a:t>
            </a:r>
            <a:r>
              <a:rPr lang="nl-NL" dirty="0"/>
              <a:t>]</a:t>
            </a:r>
          </a:p>
        </p:txBody>
      </p:sp>
    </p:spTree>
    <p:extLst>
      <p:ext uri="{BB962C8B-B14F-4D97-AF65-F5344CB8AC3E}">
        <p14:creationId xmlns:p14="http://schemas.microsoft.com/office/powerpoint/2010/main" val="74681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98AC-B5A0-ADAE-3ED0-CD81C8B82416}"/>
              </a:ext>
            </a:extLst>
          </p:cNvPr>
          <p:cNvSpPr>
            <a:spLocks noGrp="1"/>
          </p:cNvSpPr>
          <p:nvPr>
            <p:ph type="title"/>
          </p:nvPr>
        </p:nvSpPr>
        <p:spPr/>
        <p:txBody>
          <a:bodyPr/>
          <a:lstStyle/>
          <a:p>
            <a:r>
              <a:rPr lang="nl-NL"/>
              <a:t>Deze Taken zijn we nog niet aan toegekomen</a:t>
            </a:r>
            <a:endParaRPr lang="nl-NL" dirty="0"/>
          </a:p>
        </p:txBody>
      </p:sp>
      <p:sp>
        <p:nvSpPr>
          <p:cNvPr id="3" name="Content Placeholder 2">
            <a:extLst>
              <a:ext uri="{FF2B5EF4-FFF2-40B4-BE49-F238E27FC236}">
                <a16:creationId xmlns:a16="http://schemas.microsoft.com/office/drawing/2014/main" id="{4A1E34C3-F127-C91E-62FA-ABE8206DCA77}"/>
              </a:ext>
            </a:extLst>
          </p:cNvPr>
          <p:cNvSpPr>
            <a:spLocks noGrp="1"/>
          </p:cNvSpPr>
          <p:nvPr>
            <p:ph idx="1"/>
          </p:nvPr>
        </p:nvSpPr>
        <p:spPr/>
        <p:txBody>
          <a:bodyPr/>
          <a:lstStyle/>
          <a:p>
            <a:r>
              <a:rPr lang="nl-NL" dirty="0"/>
              <a:t>Schaalmodel iteratie 2 -&gt; in </a:t>
            </a:r>
            <a:r>
              <a:rPr lang="nl-NL" dirty="0" err="1"/>
              <a:t>progres</a:t>
            </a:r>
            <a:r>
              <a:rPr lang="nl-NL" dirty="0"/>
              <a:t>, nog niet compleet</a:t>
            </a:r>
          </a:p>
          <a:p>
            <a:r>
              <a:rPr lang="nl-NL" dirty="0"/>
              <a:t>Eerste echte tests van complete design -&gt; kan niet zonder schaalmodel</a:t>
            </a:r>
          </a:p>
          <a:p>
            <a:pPr marL="0" indent="0">
              <a:buNone/>
            </a:pPr>
            <a:r>
              <a:rPr lang="nl-NL" dirty="0"/>
              <a:t>Wat er wel gedaan is maar niet op de planning stond:</a:t>
            </a:r>
          </a:p>
          <a:p>
            <a:r>
              <a:rPr lang="nl-NL" dirty="0"/>
              <a:t>Testplan</a:t>
            </a:r>
          </a:p>
          <a:p>
            <a:r>
              <a:rPr lang="nl-NL" dirty="0"/>
              <a:t>Eerste tests algoritme</a:t>
            </a:r>
          </a:p>
        </p:txBody>
      </p:sp>
    </p:spTree>
    <p:extLst>
      <p:ext uri="{BB962C8B-B14F-4D97-AF65-F5344CB8AC3E}">
        <p14:creationId xmlns:p14="http://schemas.microsoft.com/office/powerpoint/2010/main" val="2894543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d5dcd13-9b93-4860-8686-258dec0e23b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D7DB9D69D51D4199EBB83E098F6C13" ma:contentTypeVersion="12" ma:contentTypeDescription="Create a new document." ma:contentTypeScope="" ma:versionID="ceb163bb5f87e201cdc653da3b4d8be7">
  <xsd:schema xmlns:xsd="http://www.w3.org/2001/XMLSchema" xmlns:xs="http://www.w3.org/2001/XMLSchema" xmlns:p="http://schemas.microsoft.com/office/2006/metadata/properties" xmlns:ns3="8d5dcd13-9b93-4860-8686-258dec0e23be" targetNamespace="http://schemas.microsoft.com/office/2006/metadata/properties" ma:root="true" ma:fieldsID="28cc82626ae761b4ac7541494d6f1d1e" ns3:_="">
    <xsd:import namespace="8d5dcd13-9b93-4860-8686-258dec0e23b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dcd13-9b93-4860-8686-258dec0e23b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E63DC0-0E79-4D45-AB99-081F8145E24C}">
  <ds:schemaRefs>
    <ds:schemaRef ds:uri="http://purl.org/dc/term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www.w3.org/XML/1998/namespace"/>
    <ds:schemaRef ds:uri="8d5dcd13-9b93-4860-8686-258dec0e23b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685628E-9CEE-488E-843E-DA0262089D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dcd13-9b93-4860-8686-258dec0e23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D4CFAA-434D-4462-B62D-1E23E40456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40</TotalTime>
  <Words>182</Words>
  <Application>Microsoft Office PowerPoint</Application>
  <PresentationFormat>Widescreen</PresentationFormat>
  <Paragraphs>41</Paragraphs>
  <Slides>12</Slides>
  <Notes>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Sprint review 4</vt:lpstr>
      <vt:lpstr>Recap</vt:lpstr>
      <vt:lpstr>Inhoud</vt:lpstr>
      <vt:lpstr>Afgelopen Sprint</vt:lpstr>
      <vt:lpstr>Algoritme</vt:lpstr>
      <vt:lpstr>Beslissingen over 2e prototype</vt:lpstr>
      <vt:lpstr>Testplan</vt:lpstr>
      <vt:lpstr>Demo(‘s)</vt:lpstr>
      <vt:lpstr>Deze Taken zijn we nog niet aan toegekomen</vt:lpstr>
      <vt:lpstr>retrospective</vt:lpstr>
      <vt:lpstr>Volgende Sprint</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Matthijs t Hart (1095080)</dc:creator>
  <cp:lastModifiedBy>Matthijs t Hart (1095080)</cp:lastModifiedBy>
  <cp:revision>12</cp:revision>
  <dcterms:created xsi:type="dcterms:W3CDTF">2025-09-12T09:06:28Z</dcterms:created>
  <dcterms:modified xsi:type="dcterms:W3CDTF">2025-12-09T10:05:38Z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0x01010079D7DB9D69D51D4199EBB83E098F6C13</vt:lpwstr>
  </property>
</Properties>
</file>